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5EEE-000F-4FC8-A0F5-C7F7E60BA685}" type="datetimeFigureOut">
              <a:rPr lang="en-US" smtClean="0"/>
              <a:t>1/10/2009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0A3C-44AC-41E0-9339-DB0048CC3E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5EEE-000F-4FC8-A0F5-C7F7E60BA685}" type="datetimeFigureOut">
              <a:rPr lang="en-US" smtClean="0"/>
              <a:t>1/10/2009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0A3C-44AC-41E0-9339-DB0048CC3E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5EEE-000F-4FC8-A0F5-C7F7E60BA685}" type="datetimeFigureOut">
              <a:rPr lang="en-US" smtClean="0"/>
              <a:t>1/10/2009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0A3C-44AC-41E0-9339-DB0048CC3E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5EEE-000F-4FC8-A0F5-C7F7E60BA685}" type="datetimeFigureOut">
              <a:rPr lang="en-US" smtClean="0"/>
              <a:t>1/10/2009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0A3C-44AC-41E0-9339-DB0048CC3E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5EEE-000F-4FC8-A0F5-C7F7E60BA685}" type="datetimeFigureOut">
              <a:rPr lang="en-US" smtClean="0"/>
              <a:t>1/10/2009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0A3C-44AC-41E0-9339-DB0048CC3E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5EEE-000F-4FC8-A0F5-C7F7E60BA685}" type="datetimeFigureOut">
              <a:rPr lang="en-US" smtClean="0"/>
              <a:t>1/10/2009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0A3C-44AC-41E0-9339-DB0048CC3E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5EEE-000F-4FC8-A0F5-C7F7E60BA685}" type="datetimeFigureOut">
              <a:rPr lang="en-US" smtClean="0"/>
              <a:t>1/10/2009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0A3C-44AC-41E0-9339-DB0048CC3E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5EEE-000F-4FC8-A0F5-C7F7E60BA685}" type="datetimeFigureOut">
              <a:rPr lang="en-US" smtClean="0"/>
              <a:t>1/10/2009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0A3C-44AC-41E0-9339-DB0048CC3E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5EEE-000F-4FC8-A0F5-C7F7E60BA685}" type="datetimeFigureOut">
              <a:rPr lang="en-US" smtClean="0"/>
              <a:t>1/10/2009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0A3C-44AC-41E0-9339-DB0048CC3E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5EEE-000F-4FC8-A0F5-C7F7E60BA685}" type="datetimeFigureOut">
              <a:rPr lang="en-US" smtClean="0"/>
              <a:t>1/10/2009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0A3C-44AC-41E0-9339-DB0048CC3E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5EEE-000F-4FC8-A0F5-C7F7E60BA685}" type="datetimeFigureOut">
              <a:rPr lang="en-US" smtClean="0"/>
              <a:t>1/10/2009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0A3C-44AC-41E0-9339-DB0048CC3E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A5EEE-000F-4FC8-A0F5-C7F7E60BA685}" type="datetimeFigureOut">
              <a:rPr lang="en-US" smtClean="0"/>
              <a:t>1/10/2009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10A3C-44AC-41E0-9339-DB0048CC3E1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 descr="E:\102007_Christian\102007_Christian\Christian\SongsOnPowerPoint_0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Rectangle 5"/>
          <p:cNvSpPr/>
          <p:nvPr/>
        </p:nvSpPr>
        <p:spPr>
          <a:xfrm>
            <a:off x="228600" y="914400"/>
            <a:ext cx="8915400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Arial Black" pitchFamily="34" charset="0"/>
              </a:rPr>
              <a:t>A Spiritual Mind</a:t>
            </a:r>
          </a:p>
          <a:p>
            <a:pPr algn="ctr"/>
            <a:r>
              <a:rPr lang="en-US" sz="6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Arial Black" pitchFamily="34" charset="0"/>
              </a:rPr>
              <a:t>In 2009</a:t>
            </a:r>
            <a:endParaRPr lang="en-US" sz="6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102007_Christian\102007_Christian\Christian\SongsOnPowerPoint_0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Autofit/>
          </a:bodyPr>
          <a:lstStyle/>
          <a:p>
            <a:pPr algn="l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Be Spiritually Minded…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0593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A Constant Awareness of God’s Presence! </a:t>
            </a:r>
            <a:r>
              <a:rPr lang="en-US" sz="2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(Psalm 139:7-10; 42:1-2; Isa.26:8-9)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Continue To Feed on God’s Word! 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(Psalm119:97; James 1:25; Isa.66:2)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Speak Spiritual Words! </a:t>
            </a:r>
            <a:r>
              <a:rPr lang="en-US" sz="2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(Eph4:29; Col.4:6)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Keep Mind Focused on Heavenly Goal! </a:t>
            </a:r>
            <a:r>
              <a:rPr lang="en-US" sz="2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(Heb.11:3; 1Pet.1:17; 2Cor.5:1)</a:t>
            </a:r>
            <a:endParaRPr lang="en-US" sz="28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 descr="E:\102007_Christian\102007_Christian\Christian\SongsOnPowerPoint_0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Rectangle 5"/>
          <p:cNvSpPr/>
          <p:nvPr/>
        </p:nvSpPr>
        <p:spPr>
          <a:xfrm>
            <a:off x="228600" y="914400"/>
            <a:ext cx="8915400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Arial Black" pitchFamily="34" charset="0"/>
              </a:rPr>
              <a:t>A Spiritual Mind</a:t>
            </a:r>
          </a:p>
          <a:p>
            <a:pPr algn="ctr"/>
            <a:r>
              <a:rPr lang="en-US" sz="6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Arial Black" pitchFamily="34" charset="0"/>
              </a:rPr>
              <a:t>In 2009</a:t>
            </a:r>
            <a:endParaRPr lang="en-US" sz="6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69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To Be Spiritually Minded…</vt:lpstr>
      <vt:lpstr>Slide 3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3</cp:revision>
  <dcterms:created xsi:type="dcterms:W3CDTF">2009-01-11T02:37:36Z</dcterms:created>
  <dcterms:modified xsi:type="dcterms:W3CDTF">2009-01-11T03:04:12Z</dcterms:modified>
</cp:coreProperties>
</file>