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5EEE-000F-4FC8-A0F5-C7F7E60BA685}" type="datetimeFigureOut">
              <a:rPr lang="en-US" smtClean="0"/>
              <a:t>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10A3C-44AC-41E0-9339-DB0048CC3E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E:\102007_Christian\102007_Christian\Christian\SongsOnPowerPoint_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228600" y="914400"/>
            <a:ext cx="89154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 Spiritual Mind</a:t>
            </a:r>
          </a:p>
          <a:p>
            <a:pPr algn="ctr"/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 2009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102007_Christian\102007_Christian\Christian\SongsOnPowerPoint_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Spiritually Minded…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59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 Constant Awareness of God’s Presence! 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(Psalm 139:7-10; 42:1-2; Isa.26:8-9)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To Feed on God’s Word!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(Psalm119:97; James 1:25; Isa.66:2)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Spiritual Words! 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(Eph4:29; Col.4:6)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Mind Focused on Heavenly Goal! 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(Heb.11:3; 1Pet.1:17; 2Cor.5:1)</a:t>
            </a:r>
            <a:endParaRPr lang="en-US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E:\102007_Christian\102007_Christian\Christian\SongsOnPowerPoint_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228600" y="914400"/>
            <a:ext cx="89154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 Spiritual Mind</a:t>
            </a:r>
          </a:p>
          <a:p>
            <a:pPr algn="ctr"/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 2009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To Be Spiritually Minded…</vt:lpstr>
      <vt:lpstr>Slide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2009-01-11T02:37:36Z</dcterms:created>
  <dcterms:modified xsi:type="dcterms:W3CDTF">2009-01-11T03:04:12Z</dcterms:modified>
</cp:coreProperties>
</file>